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8" r:id="rId5"/>
    <p:sldId id="261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2018-02-18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368152"/>
          </a:xfrm>
        </p:spPr>
        <p:txBody>
          <a:bodyPr>
            <a:normAutofit/>
          </a:bodyPr>
          <a:lstStyle/>
          <a:p>
            <a:pPr algn="r"/>
            <a:r>
              <a:rPr lang="pl-PL" sz="3600" dirty="0" smtClean="0">
                <a:latin typeface="Book Antiqua" pitchFamily="18" charset="0"/>
              </a:rPr>
              <a:t>MOBILNOŚĆ KADRY</a:t>
            </a:r>
            <a:br>
              <a:rPr lang="pl-PL" sz="3600" dirty="0" smtClean="0">
                <a:latin typeface="Book Antiqua" pitchFamily="18" charset="0"/>
              </a:rPr>
            </a:br>
            <a:r>
              <a:rPr lang="pl-PL" sz="3600" dirty="0" smtClean="0">
                <a:latin typeface="Book Antiqua" pitchFamily="18" charset="0"/>
              </a:rPr>
              <a:t>EDUKACJI SZKOLNEJ</a:t>
            </a:r>
            <a:endParaRPr lang="pl-PL" sz="3600" dirty="0">
              <a:latin typeface="Book Antiqu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784976" cy="3816424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  <a:latin typeface="Book Antiqua" pitchFamily="18" charset="0"/>
              </a:rPr>
              <a:t>INTERNATIONAL  HIGH  FIVE </a:t>
            </a:r>
          </a:p>
          <a:p>
            <a:pPr algn="l"/>
            <a:r>
              <a:rPr lang="pl-PL" sz="3600" dirty="0" smtClean="0">
                <a:solidFill>
                  <a:schemeClr val="tx1"/>
                </a:solidFill>
                <a:latin typeface="Book Antiqua" pitchFamily="18" charset="0"/>
              </a:rPr>
              <a:t>FOR  TEACHERS: </a:t>
            </a:r>
          </a:p>
          <a:p>
            <a:pPr algn="l"/>
            <a:r>
              <a:rPr lang="pl-PL" sz="3600" dirty="0" err="1" smtClean="0">
                <a:solidFill>
                  <a:schemeClr val="tx1"/>
                </a:solidFill>
                <a:latin typeface="Book Antiqua" pitchFamily="18" charset="0"/>
              </a:rPr>
              <a:t>together</a:t>
            </a:r>
            <a:r>
              <a:rPr lang="pl-PL" sz="3600" dirty="0" smtClean="0">
                <a:solidFill>
                  <a:schemeClr val="tx1"/>
                </a:solidFill>
                <a:latin typeface="Book Antiqua" pitchFamily="18" charset="0"/>
              </a:rPr>
              <a:t> for </a:t>
            </a:r>
            <a:r>
              <a:rPr lang="pl-PL" sz="3600" dirty="0" err="1" smtClean="0">
                <a:solidFill>
                  <a:schemeClr val="tx1"/>
                </a:solidFill>
                <a:latin typeface="Book Antiqua" pitchFamily="18" charset="0"/>
              </a:rPr>
              <a:t>innovations</a:t>
            </a:r>
            <a:endParaRPr lang="pl-PL" sz="3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endParaRPr lang="pl-PL" sz="2400" dirty="0" smtClean="0">
              <a:latin typeface="Book Antiqua" pitchFamily="18" charset="0"/>
            </a:endParaRPr>
          </a:p>
          <a:p>
            <a:pPr algn="l"/>
            <a:r>
              <a:rPr lang="pl-PL" sz="2400" dirty="0" smtClean="0">
                <a:latin typeface="Book Antiqua" pitchFamily="18" charset="0"/>
              </a:rPr>
              <a:t>                           *******</a:t>
            </a:r>
          </a:p>
          <a:p>
            <a:pPr algn="l"/>
            <a:endParaRPr lang="pl-PL" sz="1800" b="1" dirty="0" smtClean="0">
              <a:latin typeface="Book Antiqua" pitchFamily="18" charset="0"/>
            </a:endParaRPr>
          </a:p>
          <a:p>
            <a:pPr algn="l"/>
            <a:r>
              <a:rPr lang="pl-PL" sz="1800" b="1" dirty="0" err="1" smtClean="0">
                <a:latin typeface="Book Antiqua" pitchFamily="18" charset="0"/>
              </a:rPr>
              <a:t>Biology</a:t>
            </a:r>
            <a:r>
              <a:rPr lang="pl-PL" sz="1800" b="1" dirty="0" smtClean="0">
                <a:latin typeface="Book Antiqua" pitchFamily="18" charset="0"/>
              </a:rPr>
              <a:t> and </a:t>
            </a:r>
            <a:r>
              <a:rPr lang="pl-PL" sz="1800" b="1" dirty="0" err="1" smtClean="0">
                <a:latin typeface="Book Antiqua" pitchFamily="18" charset="0"/>
              </a:rPr>
              <a:t>Landscape</a:t>
            </a:r>
            <a:r>
              <a:rPr lang="pl-PL" sz="1800" b="1" dirty="0" smtClean="0">
                <a:latin typeface="Book Antiqua" pitchFamily="18" charset="0"/>
              </a:rPr>
              <a:t> </a:t>
            </a:r>
            <a:r>
              <a:rPr lang="pl-PL" sz="1800" b="1" dirty="0" err="1" smtClean="0">
                <a:latin typeface="Book Antiqua" pitchFamily="18" charset="0"/>
              </a:rPr>
              <a:t>architecture</a:t>
            </a:r>
            <a:r>
              <a:rPr lang="pl-PL" sz="1800" b="1" dirty="0" smtClean="0">
                <a:latin typeface="Book Antiqua" pitchFamily="18" charset="0"/>
              </a:rPr>
              <a:t> </a:t>
            </a:r>
            <a:r>
              <a:rPr lang="pl-PL" sz="1800" b="1" dirty="0" err="1" smtClean="0">
                <a:latin typeface="Book Antiqua" pitchFamily="18" charset="0"/>
              </a:rPr>
              <a:t>teacher</a:t>
            </a:r>
            <a:endParaRPr lang="pl-PL" sz="1800" b="1" dirty="0" smtClean="0">
              <a:latin typeface="Book Antiqua" pitchFamily="18" charset="0"/>
            </a:endParaRPr>
          </a:p>
          <a:p>
            <a:pPr algn="l"/>
            <a:r>
              <a:rPr lang="pl-PL" sz="1800" b="1" dirty="0" smtClean="0">
                <a:latin typeface="Book Antiqua" pitchFamily="18" charset="0"/>
              </a:rPr>
              <a:t> </a:t>
            </a:r>
            <a:r>
              <a:rPr lang="pl-PL" sz="1800" b="1" dirty="0" err="1" smtClean="0">
                <a:latin typeface="Book Antiqua" pitchFamily="18" charset="0"/>
              </a:rPr>
              <a:t>in</a:t>
            </a:r>
            <a:r>
              <a:rPr lang="pl-PL" sz="1800" b="1" dirty="0" smtClean="0">
                <a:latin typeface="Book Antiqua" pitchFamily="18" charset="0"/>
              </a:rPr>
              <a:t> </a:t>
            </a:r>
            <a:r>
              <a:rPr lang="pl-PL" sz="1800" b="1" dirty="0" err="1" smtClean="0">
                <a:latin typeface="Book Antiqua" pitchFamily="18" charset="0"/>
              </a:rPr>
              <a:t>England</a:t>
            </a:r>
            <a:endParaRPr lang="pl-PL" sz="1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pl-PL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" name="Obraz 4" descr="Znalezione obrazy dla zapytania erasmus+ w obornikach śląski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:\zdjencia\20180115_103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err="1" smtClean="0">
                <a:latin typeface="Book Antiqua" pitchFamily="18" charset="0"/>
              </a:rPr>
              <a:t>Beautiful</a:t>
            </a:r>
            <a:r>
              <a:rPr lang="pl-PL" sz="4400" b="1" dirty="0" smtClean="0">
                <a:latin typeface="Book Antiqua" pitchFamily="18" charset="0"/>
              </a:rPr>
              <a:t> </a:t>
            </a:r>
            <a:r>
              <a:rPr lang="pl-PL" sz="4400" b="1" dirty="0" err="1" smtClean="0">
                <a:latin typeface="Book Antiqua" pitchFamily="18" charset="0"/>
              </a:rPr>
              <a:t>architecture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1026" name="Picture 2" descr="I:\zdjencia\20180113_115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38600" cy="302895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39552" y="40050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Leeds </a:t>
            </a:r>
            <a:r>
              <a:rPr lang="pl-PL" b="1" dirty="0" err="1" smtClean="0">
                <a:latin typeface="Book Antiqua" pitchFamily="18" charset="0"/>
              </a:rPr>
              <a:t>Corn</a:t>
            </a:r>
            <a:r>
              <a:rPr lang="pl-PL" b="1" dirty="0" smtClean="0">
                <a:latin typeface="Book Antiqua" pitchFamily="18" charset="0"/>
              </a:rPr>
              <a:t> Exchange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1027" name="Picture 3" descr="I:\zdjencia\20180113_114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38600" cy="3028950"/>
          </a:xfrm>
          <a:prstGeom prst="rect">
            <a:avLst/>
          </a:prstGeom>
          <a:noFill/>
        </p:spPr>
      </p:pic>
      <p:pic>
        <p:nvPicPr>
          <p:cNvPr id="1029" name="Picture 5" descr="I:\zdjencia\20180114_120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2592288" cy="194421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05983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Town Hall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380312" y="486916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M</a:t>
            </a:r>
            <a:r>
              <a:rPr lang="en-US" b="1" dirty="0" err="1" smtClean="0">
                <a:latin typeface="Book Antiqua" pitchFamily="18" charset="0"/>
              </a:rPr>
              <a:t>eeting</a:t>
            </a:r>
            <a:r>
              <a:rPr lang="en-US" b="1" dirty="0" smtClean="0">
                <a:latin typeface="Book Antiqua" pitchFamily="18" charset="0"/>
              </a:rPr>
              <a:t> place</a:t>
            </a:r>
            <a:r>
              <a:rPr lang="pl-PL" b="1" dirty="0" smtClean="0">
                <a:latin typeface="Book Antiqua" pitchFamily="18" charset="0"/>
              </a:rPr>
              <a:t>s</a:t>
            </a:r>
            <a:r>
              <a:rPr lang="en-US" b="1" dirty="0" smtClean="0">
                <a:latin typeface="Book Antiqua" pitchFamily="18" charset="0"/>
              </a:rPr>
              <a:t> for people and pigeons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3" name="Picture 2" descr="I:\zdjencia\20180113_113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653136"/>
            <a:ext cx="2592288" cy="1944216"/>
          </a:xfrm>
          <a:prstGeom prst="rect">
            <a:avLst/>
          </a:prstGeom>
          <a:noFill/>
        </p:spPr>
      </p:pic>
      <p:pic>
        <p:nvPicPr>
          <p:cNvPr id="4" name="Picture 3" descr="I:\zdjencia\20180115_1524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933056"/>
            <a:ext cx="1355643" cy="10167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err="1" smtClean="0">
                <a:latin typeface="Book Antiqua" pitchFamily="18" charset="0"/>
              </a:rPr>
              <a:t>Beautiful</a:t>
            </a:r>
            <a:r>
              <a:rPr lang="pl-PL" sz="4400" b="1" dirty="0" smtClean="0">
                <a:latin typeface="Book Antiqua" pitchFamily="18" charset="0"/>
              </a:rPr>
              <a:t> </a:t>
            </a:r>
            <a:r>
              <a:rPr lang="pl-PL" sz="4400" b="1" dirty="0" err="1" smtClean="0">
                <a:latin typeface="Book Antiqua" pitchFamily="18" charset="0"/>
              </a:rPr>
              <a:t>architecture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2050" name="Picture 2" descr="I:\zdjencia\20180113_141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078493" cy="2308870"/>
          </a:xfrm>
          <a:prstGeom prst="rect">
            <a:avLst/>
          </a:prstGeom>
          <a:noFill/>
        </p:spPr>
      </p:pic>
      <p:pic>
        <p:nvPicPr>
          <p:cNvPr id="2051" name="Picture 3" descr="I:\zdjencia\20180113_141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3030488" cy="2272866"/>
          </a:xfrm>
          <a:prstGeom prst="rect">
            <a:avLst/>
          </a:prstGeom>
          <a:noFill/>
        </p:spPr>
      </p:pic>
      <p:pic>
        <p:nvPicPr>
          <p:cNvPr id="2052" name="Picture 4" descr="I:\zdjencia\20180113_14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3035829" cy="2276872"/>
          </a:xfrm>
          <a:prstGeom prst="rect">
            <a:avLst/>
          </a:prstGeom>
          <a:noFill/>
        </p:spPr>
      </p:pic>
      <p:pic>
        <p:nvPicPr>
          <p:cNvPr id="2053" name="Picture 5" descr="I:\zdjencia\20180113_115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024336" cy="2268252"/>
          </a:xfrm>
          <a:prstGeom prst="rect">
            <a:avLst/>
          </a:prstGeom>
          <a:noFill/>
        </p:spPr>
      </p:pic>
      <p:pic>
        <p:nvPicPr>
          <p:cNvPr id="2054" name="Picture 6" descr="I:\zdjencia\20180113_123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1835696" cy="1376772"/>
          </a:xfrm>
          <a:prstGeom prst="rect">
            <a:avLst/>
          </a:prstGeom>
          <a:noFill/>
        </p:spPr>
      </p:pic>
      <p:pic>
        <p:nvPicPr>
          <p:cNvPr id="2055" name="Picture 7" descr="I:\zdjencia\20180113_1157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301208"/>
            <a:ext cx="1800200" cy="1350150"/>
          </a:xfrm>
          <a:prstGeom prst="rect">
            <a:avLst/>
          </a:prstGeom>
          <a:noFill/>
        </p:spPr>
      </p:pic>
      <p:pic>
        <p:nvPicPr>
          <p:cNvPr id="2056" name="Picture 8" descr="I:\zdjencia\20180113_1415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484784"/>
            <a:ext cx="1728192" cy="129614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635896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Book Antiqua" pitchFamily="18" charset="0"/>
              </a:rPr>
              <a:t>County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Arcade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259632" y="40050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Book Antiqua" pitchFamily="18" charset="0"/>
              </a:rPr>
              <a:t>Kirkgate</a:t>
            </a:r>
            <a:r>
              <a:rPr lang="pl-PL" b="1" dirty="0" smtClean="0">
                <a:latin typeface="Book Antiqua" pitchFamily="18" charset="0"/>
              </a:rPr>
              <a:t> Market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580112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Book Antiqua" pitchFamily="18" charset="0"/>
              </a:rPr>
              <a:t>Thornton’s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Arcade</a:t>
            </a:r>
            <a:endParaRPr lang="pl-PL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err="1" smtClean="0">
                <a:latin typeface="Book Antiqua" pitchFamily="18" charset="0"/>
              </a:rPr>
              <a:t>Beautiful</a:t>
            </a:r>
            <a:r>
              <a:rPr lang="pl-PL" sz="4400" b="1" dirty="0" smtClean="0">
                <a:latin typeface="Book Antiqua" pitchFamily="18" charset="0"/>
              </a:rPr>
              <a:t> </a:t>
            </a:r>
            <a:r>
              <a:rPr lang="pl-PL" sz="4400" b="1" dirty="0" err="1" smtClean="0">
                <a:latin typeface="Book Antiqua" pitchFamily="18" charset="0"/>
              </a:rPr>
              <a:t>architecture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3074" name="Picture 2" descr="I:\zdjencia\20180115_153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I:\zdjencia\20180115_153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038600" cy="3028950"/>
          </a:xfrm>
          <a:prstGeom prst="rect">
            <a:avLst/>
          </a:prstGeom>
          <a:noFill/>
        </p:spPr>
      </p:pic>
      <p:pic>
        <p:nvPicPr>
          <p:cNvPr id="3076" name="Picture 4" descr="I:\zdjencia\20180115_153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13176"/>
            <a:ext cx="2051720" cy="1538790"/>
          </a:xfrm>
          <a:prstGeom prst="rect">
            <a:avLst/>
          </a:prstGeom>
          <a:noFill/>
        </p:spPr>
      </p:pic>
      <p:pic>
        <p:nvPicPr>
          <p:cNvPr id="3077" name="Picture 5" descr="I:\zdjencia\20180115_153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013176"/>
            <a:ext cx="2051720" cy="153879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043608" y="45811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Book Antiqua" pitchFamily="18" charset="0"/>
              </a:rPr>
              <a:t>VICTORIA Leeds</a:t>
            </a:r>
            <a:endParaRPr lang="pl-PL" sz="2000" b="1" dirty="0">
              <a:latin typeface="Book Antiqua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427984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Modern </a:t>
            </a:r>
            <a:r>
              <a:rPr lang="pl-PL" b="1" dirty="0" err="1" smtClean="0">
                <a:latin typeface="Book Antiqua" pitchFamily="18" charset="0"/>
              </a:rPr>
              <a:t>ceiling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228184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and </a:t>
            </a:r>
            <a:r>
              <a:rPr lang="pl-PL" b="1" dirty="0" err="1" smtClean="0">
                <a:latin typeface="Book Antiqua" pitchFamily="18" charset="0"/>
              </a:rPr>
              <a:t>traditional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floor</a:t>
            </a:r>
            <a:endParaRPr lang="pl-PL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Book Antiqua" pitchFamily="18" charset="0"/>
              </a:rPr>
              <a:t>Centre of </a:t>
            </a:r>
            <a:r>
              <a:rPr lang="pl-PL" sz="2800" b="1" dirty="0" err="1" smtClean="0">
                <a:latin typeface="Book Antiqua" pitchFamily="18" charset="0"/>
              </a:rPr>
              <a:t>English</a:t>
            </a:r>
            <a:r>
              <a:rPr lang="pl-PL" sz="2800" b="1" dirty="0" smtClean="0">
                <a:latin typeface="Book Antiqua" pitchFamily="18" charset="0"/>
              </a:rPr>
              <a:t> </a:t>
            </a:r>
            <a:r>
              <a:rPr lang="pl-PL" sz="2800" b="1" dirty="0" err="1" smtClean="0">
                <a:latin typeface="Book Antiqua" pitchFamily="18" charset="0"/>
              </a:rPr>
              <a:t>Studies</a:t>
            </a:r>
            <a:r>
              <a:rPr lang="pl-PL" sz="2800" b="1" dirty="0" smtClean="0">
                <a:latin typeface="Book Antiqua" pitchFamily="18" charset="0"/>
              </a:rPr>
              <a:t> (CES)</a:t>
            </a:r>
            <a:r>
              <a:rPr lang="pl-PL" sz="2800" dirty="0" smtClean="0">
                <a:latin typeface="Book Antiqua" pitchFamily="18" charset="0"/>
              </a:rPr>
              <a:t> Leeds, </a:t>
            </a:r>
            <a:r>
              <a:rPr lang="pl-PL" sz="2800" dirty="0" err="1" smtClean="0">
                <a:latin typeface="Book Antiqua" pitchFamily="18" charset="0"/>
              </a:rPr>
              <a:t>England</a:t>
            </a:r>
            <a:r>
              <a:rPr lang="pl-PL" sz="2800" dirty="0" smtClean="0">
                <a:latin typeface="Book Antiqua" pitchFamily="18" charset="0"/>
              </a:rPr>
              <a:t/>
            </a:r>
            <a:br>
              <a:rPr lang="pl-PL" sz="2800" dirty="0" smtClean="0">
                <a:latin typeface="Book Antiqua" pitchFamily="18" charset="0"/>
              </a:rPr>
            </a:br>
            <a:r>
              <a:rPr lang="pl-PL" sz="2800" dirty="0" smtClean="0">
                <a:latin typeface="Book Antiqua" pitchFamily="18" charset="0"/>
              </a:rPr>
              <a:t>15 – 26 January 2018</a:t>
            </a:r>
          </a:p>
        </p:txBody>
      </p:sp>
      <p:pic>
        <p:nvPicPr>
          <p:cNvPr id="5" name="Symbol zastępczy zawartości 4" descr="I:\zdjencia\20180117_1408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539552" y="48691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THANK  YOU  ALL VERY  MUCH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Book Antiqua" pitchFamily="18" charset="0"/>
              </a:rPr>
              <a:t> nice </a:t>
            </a:r>
            <a:r>
              <a:rPr lang="pl-PL" b="1" dirty="0" err="1" smtClean="0">
                <a:latin typeface="Book Antiqua" pitchFamily="18" charset="0"/>
              </a:rPr>
              <a:t>people</a:t>
            </a:r>
            <a:endParaRPr lang="pl-PL" b="1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pl-PL" b="1" dirty="0" smtClean="0">
                <a:latin typeface="Book Antiqua" pitchFamily="18" charset="0"/>
              </a:rPr>
              <a:t> nice time</a:t>
            </a:r>
          </a:p>
          <a:p>
            <a:endParaRPr lang="pl-PL" b="1" dirty="0">
              <a:latin typeface="Book Antiqua" pitchFamily="18" charset="0"/>
            </a:endParaRPr>
          </a:p>
        </p:txBody>
      </p:sp>
      <p:pic>
        <p:nvPicPr>
          <p:cNvPr id="5122" name="Picture 2" descr="I:\zdjencia\20180116_091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11560" y="6165304"/>
            <a:ext cx="3328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was an amazing experience</a:t>
            </a:r>
            <a:endParaRPr lang="pl-PL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itchFamily="18" charset="0"/>
              </a:rPr>
              <a:t>My </a:t>
            </a:r>
            <a:r>
              <a:rPr lang="pl-PL" b="1" dirty="0" err="1" smtClean="0">
                <a:latin typeface="Book Antiqua" pitchFamily="18" charset="0"/>
              </a:rPr>
              <a:t>English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class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5" name="Symbol zastępczy zawartości 4" descr="C:\Users\ja\Desktop\2018\Whats App\ZDJĘCIA\IMG-20180125-WA000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88032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5" descr="I:\Liwerpul\20180122_12282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8965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95536" y="558924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latin typeface="Book Antiqua" pitchFamily="18" charset="0"/>
              </a:rPr>
              <a:t>Students</a:t>
            </a:r>
            <a:r>
              <a:rPr lang="pl-PL" sz="2400" b="1" dirty="0" smtClean="0">
                <a:latin typeface="Book Antiqua" pitchFamily="18" charset="0"/>
              </a:rPr>
              <a:t> </a:t>
            </a:r>
            <a:r>
              <a:rPr lang="pl-PL" sz="2400" b="1" dirty="0" err="1" smtClean="0">
                <a:latin typeface="Book Antiqua" pitchFamily="18" charset="0"/>
              </a:rPr>
              <a:t>from</a:t>
            </a:r>
            <a:r>
              <a:rPr lang="pl-PL" sz="2400" b="1" dirty="0" smtClean="0">
                <a:latin typeface="Book Antiqua" pitchFamily="18" charset="0"/>
              </a:rPr>
              <a:t> </a:t>
            </a:r>
            <a:r>
              <a:rPr lang="pl-PL" sz="2400" b="1" dirty="0" err="1" smtClean="0">
                <a:latin typeface="Book Antiqua" pitchFamily="18" charset="0"/>
              </a:rPr>
              <a:t>Brazil</a:t>
            </a:r>
            <a:r>
              <a:rPr lang="pl-PL" sz="2400" b="1" dirty="0" smtClean="0">
                <a:latin typeface="Book Antiqua" pitchFamily="18" charset="0"/>
              </a:rPr>
              <a:t>, Turkey, </a:t>
            </a:r>
            <a:r>
              <a:rPr lang="pl-PL" sz="2400" b="1" dirty="0" err="1" smtClean="0">
                <a:latin typeface="Book Antiqua" pitchFamily="18" charset="0"/>
              </a:rPr>
              <a:t>Saudi</a:t>
            </a:r>
            <a:r>
              <a:rPr lang="pl-PL" sz="2400" b="1" dirty="0" smtClean="0">
                <a:latin typeface="Book Antiqua" pitchFamily="18" charset="0"/>
              </a:rPr>
              <a:t> Arabia, </a:t>
            </a:r>
            <a:r>
              <a:rPr lang="pl-PL" sz="2400" b="1" dirty="0" err="1" smtClean="0">
                <a:latin typeface="Book Antiqua" pitchFamily="18" charset="0"/>
              </a:rPr>
              <a:t>Bahrain</a:t>
            </a:r>
            <a:r>
              <a:rPr lang="pl-PL" sz="2400" b="1" dirty="0" smtClean="0">
                <a:latin typeface="Book Antiqua" pitchFamily="18" charset="0"/>
              </a:rPr>
              <a:t> and Poland</a:t>
            </a:r>
            <a:endParaRPr lang="pl-PL" sz="2400" b="1" dirty="0">
              <a:latin typeface="Book Antiqu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372200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Book Antiqua" pitchFamily="18" charset="0"/>
              </a:rPr>
              <a:t>Lifelong</a:t>
            </a:r>
            <a:r>
              <a:rPr lang="pl-PL" b="1" dirty="0" smtClean="0">
                <a:latin typeface="Book Antiqua" pitchFamily="18" charset="0"/>
              </a:rPr>
              <a:t> learning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7544" y="16288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Book Antiqua" pitchFamily="18" charset="0"/>
              </a:rPr>
              <a:t>Intercultural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education</a:t>
            </a:r>
            <a:endParaRPr lang="pl-PL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itchFamily="18" charset="0"/>
              </a:rPr>
              <a:t>My </a:t>
            </a:r>
            <a:r>
              <a:rPr lang="pl-PL" b="1" dirty="0" err="1" smtClean="0">
                <a:latin typeface="Book Antiqua" pitchFamily="18" charset="0"/>
              </a:rPr>
              <a:t>English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teachers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6146" name="Picture 2" descr="I:\Liwerpul\20180122_104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38600" cy="302895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051992" y="51655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134076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Book Antiqua" pitchFamily="18" charset="0"/>
              </a:rPr>
              <a:t>Chris</a:t>
            </a:r>
            <a:endParaRPr lang="pl-PL" sz="2400" b="1" dirty="0">
              <a:latin typeface="Book Antiqua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572000" y="13407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latin typeface="Book Antiqua" pitchFamily="18" charset="0"/>
              </a:rPr>
              <a:t>Inda</a:t>
            </a:r>
            <a:endParaRPr lang="pl-PL" sz="2400" b="1" dirty="0">
              <a:latin typeface="Book Antiqua" pitchFamily="18" charset="0"/>
            </a:endParaRPr>
          </a:p>
        </p:txBody>
      </p:sp>
      <p:pic>
        <p:nvPicPr>
          <p:cNvPr id="2050" name="Picture 2" descr="I:\Liwerpul\20180122_124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38600" cy="302895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467544" y="55172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Book Antiqua" pitchFamily="18" charset="0"/>
            </a:endParaRPr>
          </a:p>
          <a:p>
            <a:endParaRPr lang="pl-PL" sz="2400" b="1" dirty="0">
              <a:latin typeface="Book Antiqua" pitchFamily="18" charset="0"/>
            </a:endParaRPr>
          </a:p>
        </p:txBody>
      </p:sp>
      <p:pic>
        <p:nvPicPr>
          <p:cNvPr id="3075" name="Picture 3" descr="I:\zdjencia\20180117_11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293096"/>
            <a:ext cx="1419622" cy="1892829"/>
          </a:xfrm>
          <a:prstGeom prst="rect">
            <a:avLst/>
          </a:prstGeom>
          <a:noFill/>
        </p:spPr>
      </p:pic>
      <p:pic>
        <p:nvPicPr>
          <p:cNvPr id="3076" name="Picture 4" descr="I:\zdjencia\20180116_10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81128"/>
            <a:ext cx="1491629" cy="1988839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251520" y="47971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My </a:t>
            </a:r>
            <a:r>
              <a:rPr lang="pl-PL" b="1" dirty="0" err="1" smtClean="0">
                <a:latin typeface="Book Antiqua" pitchFamily="18" charset="0"/>
              </a:rPr>
              <a:t>book</a:t>
            </a:r>
            <a:r>
              <a:rPr lang="pl-PL" b="1" dirty="0" smtClean="0">
                <a:latin typeface="Book Antiqua" pitchFamily="18" charset="0"/>
              </a:rPr>
              <a:t> and my </a:t>
            </a:r>
            <a:r>
              <a:rPr lang="pl-PL" b="1" dirty="0" err="1" smtClean="0">
                <a:latin typeface="Book Antiqua" pitchFamily="18" charset="0"/>
              </a:rPr>
              <a:t>homework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3078" name="Picture 6" descr="C:\Users\ja\Desktop\2018\2018.01.15 LEEDS\20180124_105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581128"/>
            <a:ext cx="1527634" cy="2036845"/>
          </a:xfrm>
          <a:prstGeom prst="rect">
            <a:avLst/>
          </a:prstGeom>
          <a:noFill/>
        </p:spPr>
      </p:pic>
      <p:pic>
        <p:nvPicPr>
          <p:cNvPr id="3079" name="Picture 7" descr="C:\Users\ja\Desktop\2018\2018.01.15 LEEDS\20180204_1158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157192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itchFamily="18" charset="0"/>
              </a:rPr>
              <a:t>My </a:t>
            </a:r>
            <a:r>
              <a:rPr lang="pl-PL" b="1" dirty="0" err="1" smtClean="0">
                <a:latin typeface="Book Antiqua" pitchFamily="18" charset="0"/>
              </a:rPr>
              <a:t>English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family</a:t>
            </a:r>
            <a:endParaRPr lang="pl-PL" dirty="0"/>
          </a:p>
        </p:txBody>
      </p:sp>
      <p:pic>
        <p:nvPicPr>
          <p:cNvPr id="1026" name="Picture 2" descr="I:\zdjencia\20180114_1947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160240" cy="3724553"/>
          </a:xfrm>
          <a:prstGeom prst="rect">
            <a:avLst/>
          </a:prstGeom>
          <a:noFill/>
        </p:spPr>
      </p:pic>
      <p:pic>
        <p:nvPicPr>
          <p:cNvPr id="4" name="Picture 2" descr="C:\Users\ja\Desktop\2018\Whats App\ZDJĘCIA\IMG-20180204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2246650" cy="374441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0384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755576" y="55892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Jasmin and James                                  </a:t>
            </a:r>
            <a:r>
              <a:rPr lang="pl-PL" b="1" dirty="0" err="1" smtClean="0">
                <a:latin typeface="Book Antiqua" pitchFamily="18" charset="0"/>
              </a:rPr>
              <a:t>Students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from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Colombia</a:t>
            </a:r>
            <a:r>
              <a:rPr lang="pl-PL" b="1" dirty="0" smtClean="0">
                <a:latin typeface="Book Antiqua" pitchFamily="18" charset="0"/>
              </a:rPr>
              <a:t> and </a:t>
            </a:r>
            <a:r>
              <a:rPr lang="pl-PL" b="1" dirty="0" err="1" smtClean="0">
                <a:latin typeface="Book Antiqua" pitchFamily="18" charset="0"/>
              </a:rPr>
              <a:t>Dubai</a:t>
            </a:r>
            <a:r>
              <a:rPr lang="pl-PL" b="1" dirty="0" smtClean="0">
                <a:latin typeface="Book Antiqua" pitchFamily="18" charset="0"/>
              </a:rPr>
              <a:t> </a:t>
            </a:r>
            <a:endParaRPr lang="pl-PL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itchFamily="18" charset="0"/>
              </a:rPr>
              <a:t>My </a:t>
            </a:r>
            <a:r>
              <a:rPr lang="pl-PL" b="1" dirty="0" err="1" smtClean="0">
                <a:latin typeface="Book Antiqua" pitchFamily="18" charset="0"/>
              </a:rPr>
              <a:t>English</a:t>
            </a:r>
            <a:r>
              <a:rPr lang="pl-PL" b="1" dirty="0" smtClean="0">
                <a:latin typeface="Book Antiqua" pitchFamily="18" charset="0"/>
              </a:rPr>
              <a:t> dinner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5122" name="Picture 2" descr="I:\Liwerpul\20180123_1857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038600" cy="3028950"/>
          </a:xfrm>
          <a:prstGeom prst="rect">
            <a:avLst/>
          </a:prstGeom>
          <a:noFill/>
        </p:spPr>
      </p:pic>
      <p:pic>
        <p:nvPicPr>
          <p:cNvPr id="6" name="Symbol zastępczy zawartości 5" descr="I:\Liwerpul\20180121_18113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I:\Liwerpul\20180121_1807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65104"/>
            <a:ext cx="3070885" cy="23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67544" y="4941168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latin typeface="Book Antiqua" pitchFamily="18" charset="0"/>
              </a:rPr>
              <a:t>Sunday</a:t>
            </a:r>
            <a:r>
              <a:rPr lang="pl-PL" sz="2400" b="1" dirty="0" smtClean="0">
                <a:latin typeface="Book Antiqua" pitchFamily="18" charset="0"/>
              </a:rPr>
              <a:t> </a:t>
            </a:r>
            <a:r>
              <a:rPr lang="pl-PL" sz="2400" b="1" dirty="0" err="1" smtClean="0">
                <a:latin typeface="Book Antiqua" pitchFamily="18" charset="0"/>
              </a:rPr>
              <a:t>roast</a:t>
            </a:r>
            <a:r>
              <a:rPr lang="pl-PL" sz="2400" b="1" dirty="0" smtClean="0">
                <a:latin typeface="Book Antiqua" pitchFamily="18" charset="0"/>
              </a:rPr>
              <a:t> </a:t>
            </a:r>
          </a:p>
          <a:p>
            <a:endParaRPr lang="pl-PL" sz="2400" b="1" dirty="0" smtClean="0">
              <a:latin typeface="Book Antiqua" pitchFamily="18" charset="0"/>
            </a:endParaRPr>
          </a:p>
          <a:p>
            <a:r>
              <a:rPr lang="pl-PL" sz="2400" b="1" dirty="0" smtClean="0">
                <a:latin typeface="Book Antiqua" pitchFamily="18" charset="0"/>
              </a:rPr>
              <a:t>Yorkshire pudding </a:t>
            </a:r>
            <a:endParaRPr lang="pl-PL" sz="2400" b="1" dirty="0">
              <a:latin typeface="Book Antiqua" pitchFamily="18" charset="0"/>
            </a:endParaRPr>
          </a:p>
        </p:txBody>
      </p:sp>
      <p:pic>
        <p:nvPicPr>
          <p:cNvPr id="1026" name="Picture 2" descr="I:\Liwerpul\20180121_181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869160"/>
            <a:ext cx="2195736" cy="1646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Book Antiqua" pitchFamily="18" charset="0"/>
              </a:rPr>
              <a:t>BIOLOGY:  my </a:t>
            </a:r>
            <a:r>
              <a:rPr lang="pl-PL" sz="4000" b="1" dirty="0" err="1" smtClean="0">
                <a:latin typeface="Book Antiqua" pitchFamily="18" charset="0"/>
              </a:rPr>
              <a:t>job</a:t>
            </a:r>
            <a:r>
              <a:rPr lang="pl-PL" sz="4000" b="1" dirty="0" smtClean="0">
                <a:latin typeface="Book Antiqua" pitchFamily="18" charset="0"/>
              </a:rPr>
              <a:t> – my hobby</a:t>
            </a:r>
            <a:endParaRPr lang="pl-PL" sz="4000" b="1" dirty="0">
              <a:latin typeface="Book Antiqua" pitchFamily="18" charset="0"/>
            </a:endParaRPr>
          </a:p>
        </p:txBody>
      </p:sp>
      <p:pic>
        <p:nvPicPr>
          <p:cNvPr id="2050" name="Picture 2" descr="I:\zdjencia\20180114_1159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84784"/>
            <a:ext cx="4992555" cy="3744416"/>
          </a:xfrm>
          <a:prstGeom prst="rect">
            <a:avLst/>
          </a:prstGeom>
          <a:noFill/>
        </p:spPr>
      </p:pic>
      <p:pic>
        <p:nvPicPr>
          <p:cNvPr id="2051" name="Picture 3" descr="I:\zdjencia\20180114_115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1484784"/>
            <a:ext cx="3072341" cy="2304256"/>
          </a:xfrm>
          <a:prstGeom prst="rect">
            <a:avLst/>
          </a:prstGeom>
          <a:noFill/>
        </p:spPr>
      </p:pic>
      <p:pic>
        <p:nvPicPr>
          <p:cNvPr id="7" name="Symbol zastępczy zawartości 6" descr="I:\zdjencia\20180114_115807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67544" y="56612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English lawn often takes up a lot of space </a:t>
            </a:r>
            <a:endParaRPr lang="pl-PL" b="1" dirty="0" smtClean="0">
              <a:latin typeface="Book Antiqua" pitchFamily="18" charset="0"/>
            </a:endParaRPr>
          </a:p>
          <a:p>
            <a:r>
              <a:rPr lang="pl-PL" b="1" dirty="0" err="1" smtClean="0">
                <a:latin typeface="Book Antiqua" pitchFamily="18" charset="0"/>
              </a:rPr>
              <a:t>in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the garden and is its showcase</a:t>
            </a:r>
            <a:endParaRPr lang="pl-PL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Book Antiqua" pitchFamily="18" charset="0"/>
              </a:rPr>
              <a:t>BIOLOGY:  my </a:t>
            </a:r>
            <a:r>
              <a:rPr lang="pl-PL" sz="4000" b="1" dirty="0" err="1" smtClean="0">
                <a:latin typeface="Book Antiqua" pitchFamily="18" charset="0"/>
              </a:rPr>
              <a:t>job</a:t>
            </a:r>
            <a:r>
              <a:rPr lang="pl-PL" sz="4000" b="1" dirty="0" smtClean="0">
                <a:latin typeface="Book Antiqua" pitchFamily="18" charset="0"/>
              </a:rPr>
              <a:t> – my hobby</a:t>
            </a:r>
            <a:endParaRPr lang="pl-PL" sz="4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I:\zdjencia\20180114_130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38600" cy="3028950"/>
          </a:xfrm>
          <a:prstGeom prst="rect">
            <a:avLst/>
          </a:prstGeom>
          <a:noFill/>
        </p:spPr>
      </p:pic>
      <p:pic>
        <p:nvPicPr>
          <p:cNvPr id="6" name="Obraz 5" descr="I:\zdjencia\20180114_130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I:\zdjencia\20180114_1349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81128"/>
            <a:ext cx="2767061" cy="207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588224" y="458112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SPRING </a:t>
            </a:r>
          </a:p>
          <a:p>
            <a:endParaRPr lang="pl-PL" b="1" dirty="0" smtClean="0">
              <a:latin typeface="Book Antiqua" pitchFamily="18" charset="0"/>
            </a:endParaRPr>
          </a:p>
          <a:p>
            <a:r>
              <a:rPr lang="pl-PL" b="1" dirty="0" smtClean="0">
                <a:latin typeface="Book Antiqua" pitchFamily="18" charset="0"/>
              </a:rPr>
              <a:t>on </a:t>
            </a:r>
            <a:r>
              <a:rPr lang="pl-PL" b="1" dirty="0" err="1" smtClean="0">
                <a:latin typeface="Book Antiqua" pitchFamily="18" charset="0"/>
              </a:rPr>
              <a:t>the</a:t>
            </a:r>
            <a:r>
              <a:rPr lang="pl-PL" b="1" dirty="0" smtClean="0">
                <a:latin typeface="Book Antiqua" pitchFamily="18" charset="0"/>
              </a:rPr>
              <a:t> street</a:t>
            </a:r>
          </a:p>
          <a:p>
            <a:r>
              <a:rPr lang="pl-PL" b="1" dirty="0" err="1" smtClean="0">
                <a:latin typeface="Book Antiqua" pitchFamily="18" charset="0"/>
              </a:rPr>
              <a:t>in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the</a:t>
            </a:r>
            <a:r>
              <a:rPr lang="pl-PL" b="1" dirty="0" smtClean="0">
                <a:latin typeface="Book Antiqua" pitchFamily="18" charset="0"/>
              </a:rPr>
              <a:t> garden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4098" name="Picture 2" descr="I:\zdjencia\20180113_113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4617132"/>
            <a:ext cx="2736305" cy="20522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63272" cy="1143000"/>
          </a:xfrm>
        </p:spPr>
        <p:txBody>
          <a:bodyPr>
            <a:normAutofit/>
          </a:bodyPr>
          <a:lstStyle/>
          <a:p>
            <a:r>
              <a:rPr lang="pl-PL" sz="4400" b="1" dirty="0" err="1" smtClean="0">
                <a:latin typeface="Book Antiqua" pitchFamily="18" charset="0"/>
              </a:rPr>
              <a:t>Visit</a:t>
            </a:r>
            <a:r>
              <a:rPr lang="pl-PL" sz="4400" b="1" dirty="0" smtClean="0">
                <a:latin typeface="Book Antiqua" pitchFamily="18" charset="0"/>
              </a:rPr>
              <a:t> Leeds City </a:t>
            </a:r>
            <a:r>
              <a:rPr lang="pl-PL" sz="4400" b="1" dirty="0" err="1" smtClean="0">
                <a:latin typeface="Book Antiqua" pitchFamily="18" charset="0"/>
              </a:rPr>
              <a:t>Museum</a:t>
            </a:r>
            <a:endParaRPr lang="pl-PL" sz="4400" b="1" dirty="0">
              <a:latin typeface="Book Antiqua" pitchFamily="18" charset="0"/>
            </a:endParaRPr>
          </a:p>
        </p:txBody>
      </p:sp>
      <p:pic>
        <p:nvPicPr>
          <p:cNvPr id="4098" name="Picture 2" descr="I:\zdjencia\20180116_1536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I:\zdjencia\20180116_153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038600" cy="3028950"/>
          </a:xfrm>
          <a:prstGeom prst="rect">
            <a:avLst/>
          </a:prstGeom>
          <a:noFill/>
        </p:spPr>
      </p:pic>
      <p:pic>
        <p:nvPicPr>
          <p:cNvPr id="7" name="Obraz 6" descr="I:\zdjencia\20180116_1541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I:\zdjencia\20180116_1537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I:\zdjencia\20180116_154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6084168" y="4581128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:\zdjencia\20180117_1457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60648"/>
            <a:ext cx="1475656" cy="110674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940152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In Europe 10 000 </a:t>
            </a:r>
            <a:r>
              <a:rPr lang="pl-PL" b="1" dirty="0" err="1" smtClean="0">
                <a:latin typeface="Book Antiqua" pitchFamily="18" charset="0"/>
              </a:rPr>
              <a:t>years</a:t>
            </a:r>
            <a:r>
              <a:rPr lang="pl-PL" b="1" dirty="0" smtClean="0">
                <a:latin typeface="Book Antiqua" pitchFamily="18" charset="0"/>
              </a:rPr>
              <a:t> ago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67544" y="40050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Book Antiqua" pitchFamily="18" charset="0"/>
              </a:rPr>
              <a:t>Interesting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 err="1" smtClean="0">
                <a:latin typeface="Book Antiqua" pitchFamily="18" charset="0"/>
              </a:rPr>
              <a:t>exhibitions</a:t>
            </a:r>
            <a:endParaRPr lang="pl-PL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 err="1" smtClean="0">
                <a:latin typeface="Book Antiqua" pitchFamily="18" charset="0"/>
              </a:rPr>
              <a:t>Visit</a:t>
            </a:r>
            <a:r>
              <a:rPr lang="pl-PL" sz="4400" b="1" dirty="0" smtClean="0">
                <a:latin typeface="Book Antiqua" pitchFamily="18" charset="0"/>
              </a:rPr>
              <a:t> Liverpool </a:t>
            </a:r>
            <a:r>
              <a:rPr lang="pl-PL" sz="4400" b="1" dirty="0" err="1" smtClean="0">
                <a:latin typeface="Book Antiqua" pitchFamily="18" charset="0"/>
              </a:rPr>
              <a:t>Museum</a:t>
            </a:r>
            <a:endParaRPr lang="pl-PL" sz="4400" dirty="0"/>
          </a:p>
        </p:txBody>
      </p:sp>
      <p:pic>
        <p:nvPicPr>
          <p:cNvPr id="7170" name="Picture 2" descr="I:\Liwerpul\20180120_153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8600" cy="3028950"/>
          </a:xfrm>
          <a:prstGeom prst="rect">
            <a:avLst/>
          </a:prstGeom>
          <a:noFill/>
        </p:spPr>
      </p:pic>
      <p:pic>
        <p:nvPicPr>
          <p:cNvPr id="6" name="Symbol zastępczy zawartości 5" descr="I:\Liwerpul\20180120_15383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670448" cy="18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I:\Liwerpul\20180120_1538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21088"/>
            <a:ext cx="1819317" cy="242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I:\Liwerpul\20180120_1523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16832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I:\Liwerpul\20180120_1551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60648"/>
            <a:ext cx="1574137" cy="110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572000" y="15567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A</a:t>
            </a:r>
            <a:r>
              <a:rPr lang="en-US" b="1" dirty="0" smtClean="0">
                <a:latin typeface="Book Antiqua" pitchFamily="18" charset="0"/>
              </a:rPr>
              <a:t> lot of exhibits in a modern building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2050" name="Picture 2" descr="I:\Liwerpul\20180120_1548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916832"/>
            <a:ext cx="1728192" cy="1296144"/>
          </a:xfrm>
          <a:prstGeom prst="rect">
            <a:avLst/>
          </a:prstGeom>
          <a:noFill/>
        </p:spPr>
      </p:pic>
      <p:pic>
        <p:nvPicPr>
          <p:cNvPr id="2051" name="Picture 3" descr="I:\Liwerpul\20180120_1602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7" y="458112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416</TotalTime>
  <Words>187</Words>
  <Application>Microsoft Office PowerPoint</Application>
  <PresentationFormat>Pokaz na ekranie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Odlewnia metali</vt:lpstr>
      <vt:lpstr>MOBILNOŚĆ KADRY EDUKACJI SZKOLNEJ</vt:lpstr>
      <vt:lpstr>My English class</vt:lpstr>
      <vt:lpstr>My English teachers</vt:lpstr>
      <vt:lpstr>My English family</vt:lpstr>
      <vt:lpstr>My English dinner</vt:lpstr>
      <vt:lpstr>BIOLOGY:  my job – my hobby</vt:lpstr>
      <vt:lpstr>BIOLOGY:  my job – my hobby</vt:lpstr>
      <vt:lpstr>Visit Leeds City Museum</vt:lpstr>
      <vt:lpstr>Visit Liverpool Museum</vt:lpstr>
      <vt:lpstr>Beautiful architecture</vt:lpstr>
      <vt:lpstr>Beautiful architecture</vt:lpstr>
      <vt:lpstr>Beautiful architecture</vt:lpstr>
      <vt:lpstr>Centre of English Studies (CES) Leeds, England 15 – 26 January 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MOBILNOŚĆ KADRY EDUKACJI SZKOLNEJ</dc:title>
  <dc:creator>ja</dc:creator>
  <cp:lastModifiedBy>Grzegorz1</cp:lastModifiedBy>
  <cp:revision>100</cp:revision>
  <dcterms:created xsi:type="dcterms:W3CDTF">2018-02-01T17:43:57Z</dcterms:created>
  <dcterms:modified xsi:type="dcterms:W3CDTF">2018-02-18T19:46:32Z</dcterms:modified>
</cp:coreProperties>
</file>